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6"/>
  </p:normalViewPr>
  <p:slideViewPr>
    <p:cSldViewPr snapToGrid="0" snapToObjects="1">
      <p:cViewPr varScale="1">
        <p:scale>
          <a:sx n="90" d="100"/>
          <a:sy n="90" d="100"/>
        </p:scale>
        <p:origin x="2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18D5C0-25E2-F944-A0C9-24D9AA39D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6D056F7-C5AF-7B4B-B2C7-80A7218A8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583B4E-72BF-A549-B3E9-879342B7B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1DF4-10E8-FC49-86F8-FBAFF9EA9F0E}" type="datetimeFigureOut">
              <a:rPr lang="nl-NL" smtClean="0"/>
              <a:t>13-08-2020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FDB2D7-615C-E84E-BD92-304F7A77A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C8E7D0-4E6A-4E4E-B6F1-7F572E503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B7EE-A7F6-1E4D-BAAB-CF40C055B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762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0385A-E635-4248-B312-301BAE143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BD62AEE-3952-5A4E-BA32-881620C85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C93B4A-87F8-2447-81F7-48375665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1DF4-10E8-FC49-86F8-FBAFF9EA9F0E}" type="datetimeFigureOut">
              <a:rPr lang="nl-NL" smtClean="0"/>
              <a:t>13-08-2020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6A188D-C2D9-F148-B686-065299979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A83C80-10BC-414A-8C21-257153AAF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B7EE-A7F6-1E4D-BAAB-CF40C055B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29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148EDD6-E2D0-DD42-BA84-C8558B614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471A358-DCD6-0645-8B8B-F7560CCB6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33D742-2CBE-8847-9339-FAA7BAB36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1DF4-10E8-FC49-86F8-FBAFF9EA9F0E}" type="datetimeFigureOut">
              <a:rPr lang="nl-NL" smtClean="0"/>
              <a:t>13-08-2020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A244F0-FB89-9C43-AE22-124DDB49A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526267-5B0A-2E46-BA19-1F1405509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B7EE-A7F6-1E4D-BAAB-CF40C055B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7E82AE-046E-4746-9544-7406993BE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42140A-B5C5-374E-A132-953D1357A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20A8C4-0406-AC45-BA2B-37EDF7A0D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1DF4-10E8-FC49-86F8-FBAFF9EA9F0E}" type="datetimeFigureOut">
              <a:rPr lang="nl-NL" smtClean="0"/>
              <a:t>13-08-2020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F81F5B-1F16-CC43-A279-AAD6D00F5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3E8671-FB93-214F-841F-8A8252DA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B7EE-A7F6-1E4D-BAAB-CF40C055B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769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E68800-9562-194A-8180-E3C3BBBED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FBA3E2B-F9FD-9041-BB80-93F84726D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738782-AE4A-174F-8C36-00597DFFA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1DF4-10E8-FC49-86F8-FBAFF9EA9F0E}" type="datetimeFigureOut">
              <a:rPr lang="nl-NL" smtClean="0"/>
              <a:t>13-08-2020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FD4CC8-C920-2745-841C-279ABB0AE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3D850A-5DC6-6B45-82F2-9AEA3E28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B7EE-A7F6-1E4D-BAAB-CF40C055B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032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2C984-4289-D94D-BA5B-141EB215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FE8070-905D-054C-9E5C-5ACDCF60BE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1D1D63B-69A5-8441-8B23-D1B8850D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A205B8-A714-8A4A-B707-1128883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1DF4-10E8-FC49-86F8-FBAFF9EA9F0E}" type="datetimeFigureOut">
              <a:rPr lang="nl-NL" smtClean="0"/>
              <a:t>13-08-2020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9A4FE00-D2EF-A84C-9C09-0B88F8E2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39A6845-D87C-044D-AE23-389FB59BC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B7EE-A7F6-1E4D-BAAB-CF40C055B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647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CDF658-ECAB-B44B-AAA7-604EF8083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82434E5-5CFA-CD4E-B1B5-ED94D9C35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7159B15-E299-1640-ADF8-BA0AD4FDB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519CC45-578B-A742-B27B-C97FEBC1F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2F8877D-5DAE-A645-8310-A630D77CB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29DB9AD-9EB7-F947-A37E-64751BCB6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1DF4-10E8-FC49-86F8-FBAFF9EA9F0E}" type="datetimeFigureOut">
              <a:rPr lang="nl-NL" smtClean="0"/>
              <a:t>13-08-2020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89647D1-F341-4A43-BEC8-56739C889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276065A-F766-D64B-95D2-03B7831F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B7EE-A7F6-1E4D-BAAB-CF40C055B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667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A01E59-8DA7-2549-B4D4-07E3EF9ED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07EC320-41FB-274E-B349-EC0CDC8DE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1DF4-10E8-FC49-86F8-FBAFF9EA9F0E}" type="datetimeFigureOut">
              <a:rPr lang="nl-NL" smtClean="0"/>
              <a:t>13-08-2020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35BCB0B-FF67-A046-BBB3-24674FF17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CF62F7C-33A1-0B4F-A21D-7F215AE2C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B7EE-A7F6-1E4D-BAAB-CF40C055B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391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EFE136A-6C69-5B4B-A2BD-9F7DCE7EF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1DF4-10E8-FC49-86F8-FBAFF9EA9F0E}" type="datetimeFigureOut">
              <a:rPr lang="nl-NL" smtClean="0"/>
              <a:t>13-08-2020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08808D0-8AF2-4640-B330-BD78323AE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76AC186-5C20-C94E-A995-76FBA46D1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B7EE-A7F6-1E4D-BAAB-CF40C055B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222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92675-6D2F-124B-AF5D-04BBB1AF8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0733CE-F31B-F040-99C9-08B6D6790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16ECE06-B66D-DE4E-AAAF-3E8963E09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A8E31E1-B8A3-044B-95C5-B22CCB214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1DF4-10E8-FC49-86F8-FBAFF9EA9F0E}" type="datetimeFigureOut">
              <a:rPr lang="nl-NL" smtClean="0"/>
              <a:t>13-08-2020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356753-AF19-2049-AA6A-5D886D067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43EC341-FB12-9E40-89E9-F0B761791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B7EE-A7F6-1E4D-BAAB-CF40C055B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75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C3B2F6-454D-214A-9942-AC57486FA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3F84948-D7E4-8745-B503-DBC530057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4732118-8447-6C4F-A40C-F4D5DB88C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657F38C-2A6A-BF49-9A88-807252EA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1DF4-10E8-FC49-86F8-FBAFF9EA9F0E}" type="datetimeFigureOut">
              <a:rPr lang="nl-NL" smtClean="0"/>
              <a:t>13-08-2020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6A17294-06D6-5D4F-9177-0A94C43C7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D24260C-60AF-5B4E-A74A-25BE09B15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B7EE-A7F6-1E4D-BAAB-CF40C055B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952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A380595-67F3-D449-B2C7-8C8F392FF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90D49D-BA68-AF4D-8B4E-05C76C825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5ADC8E-A794-4B41-BFF8-BCCD2011A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91DF4-10E8-FC49-86F8-FBAFF9EA9F0E}" type="datetimeFigureOut">
              <a:rPr lang="nl-NL" smtClean="0"/>
              <a:t>13-08-2020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41D198-8347-F947-A4DA-18F7B77B6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EAB37C-FC0A-EE42-91EF-C89AA3BA02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5B7EE-A7F6-1E4D-BAAB-CF40C055B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569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CF810-E7AC-8A43-AFC4-C4F60BBCD2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F20C2CA-5C8F-7143-973E-2235E907CE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5696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Hedwig Dijkstra | Keijzer</dc:creator>
  <cp:lastModifiedBy>Hedwig Dijkstra | Keijzer</cp:lastModifiedBy>
  <cp:revision>1</cp:revision>
  <dcterms:created xsi:type="dcterms:W3CDTF">2020-08-13T16:07:35Z</dcterms:created>
  <dcterms:modified xsi:type="dcterms:W3CDTF">2020-08-13T16:07:52Z</dcterms:modified>
</cp:coreProperties>
</file>